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4" r:id="rId3"/>
    <p:sldId id="265" r:id="rId4"/>
    <p:sldId id="266" r:id="rId5"/>
    <p:sldId id="268" r:id="rId6"/>
    <p:sldId id="267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D900"/>
    <a:srgbClr val="69D33F"/>
    <a:srgbClr val="00B050"/>
    <a:srgbClr val="28C700"/>
    <a:srgbClr val="02BA04"/>
    <a:srgbClr val="FE9727"/>
    <a:srgbClr val="0B9444"/>
    <a:srgbClr val="28CB00"/>
    <a:srgbClr val="0BB544"/>
    <a:srgbClr val="0BA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6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43980-2581-3B43-B99B-FA7755F3E5ED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90380F78-9700-F243-A95F-DE86BB8CE36F}">
      <dgm:prSet phldrT="[文本]" custT="1"/>
      <dgm:spPr/>
      <dgm:t>
        <a:bodyPr/>
        <a:lstStyle/>
        <a:p>
          <a:r>
            <a:rPr lang="en-US" altLang="zh-CN" sz="2800" b="0" kern="12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rPr>
            <a:t>lib/</a:t>
          </a:r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rPr>
            <a:t>fs.js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j-cs"/>
          </a:endParaRPr>
        </a:p>
      </dgm:t>
    </dgm:pt>
    <dgm:pt modelId="{5E8B2DBA-AE47-264B-8737-9333F7EC0DE6}" type="parTrans" cxnId="{D22BEB9F-A07B-624D-99CE-36BA7FCB71F2}">
      <dgm:prSet/>
      <dgm:spPr/>
      <dgm:t>
        <a:bodyPr/>
        <a:lstStyle/>
        <a:p>
          <a:endParaRPr lang="zh-CN" altLang="en-US"/>
        </a:p>
      </dgm:t>
    </dgm:pt>
    <dgm:pt modelId="{4A0679F8-C84E-9142-9F38-E65D99CECA4C}" type="sibTrans" cxnId="{D22BEB9F-A07B-624D-99CE-36BA7FCB71F2}">
      <dgm:prSet/>
      <dgm:spPr/>
      <dgm:t>
        <a:bodyPr/>
        <a:lstStyle/>
        <a:p>
          <a:endParaRPr lang="zh-CN" altLang="en-US"/>
        </a:p>
      </dgm:t>
    </dgm:pt>
    <dgm:pt modelId="{50BA0DE1-0C1B-8645-983C-5C9661152F39}">
      <dgm:prSet phldrT="[文本]" custT="1"/>
      <dgm:spPr/>
      <dgm:t>
        <a:bodyPr/>
        <a:lstStyle/>
        <a:p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node.cc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B27A11E4-18BF-F64B-8C77-5EF0207FA300}" type="parTrans" cxnId="{43BA6AA3-2B37-7344-BAB6-42BB37FD4002}">
      <dgm:prSet/>
      <dgm:spPr/>
      <dgm:t>
        <a:bodyPr/>
        <a:lstStyle/>
        <a:p>
          <a:endParaRPr lang="zh-CN" altLang="en-US"/>
        </a:p>
      </dgm:t>
    </dgm:pt>
    <dgm:pt modelId="{43EE5F4A-725D-F044-AF71-A8F4BE7B98A2}" type="sibTrans" cxnId="{43BA6AA3-2B37-7344-BAB6-42BB37FD4002}">
      <dgm:prSet/>
      <dgm:spPr/>
      <dgm:t>
        <a:bodyPr/>
        <a:lstStyle/>
        <a:p>
          <a:endParaRPr lang="zh-CN" altLang="en-US"/>
        </a:p>
      </dgm:t>
    </dgm:pt>
    <dgm:pt modelId="{E7F88568-8E7C-5C42-B183-9C0E3491BF03}">
      <dgm:prSet phldrT="[文本]" custT="1"/>
      <dgm:spPr/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uv.fs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9F61B42D-404A-3544-8AB0-E28D2650C9CE}" type="parTrans" cxnId="{621B4E2B-A425-D447-A71F-276538F66F1C}">
      <dgm:prSet/>
      <dgm:spPr/>
      <dgm:t>
        <a:bodyPr/>
        <a:lstStyle/>
        <a:p>
          <a:endParaRPr lang="zh-CN" altLang="en-US"/>
        </a:p>
      </dgm:t>
    </dgm:pt>
    <dgm:pt modelId="{BDB1FF62-3133-8F45-90BC-7D16697005A2}" type="sibTrans" cxnId="{621B4E2B-A425-D447-A71F-276538F66F1C}">
      <dgm:prSet/>
      <dgm:spPr/>
      <dgm:t>
        <a:bodyPr/>
        <a:lstStyle/>
        <a:p>
          <a:endParaRPr lang="zh-CN" altLang="en-US"/>
        </a:p>
      </dgm:t>
    </dgm:pt>
    <dgm:pt modelId="{A7D61D66-571A-B042-86BA-E67143C0CE0C}" type="pres">
      <dgm:prSet presAssocID="{4F443980-2581-3B43-B99B-FA7755F3E5ED}" presName="linearFlow" presStyleCnt="0">
        <dgm:presLayoutVars>
          <dgm:resizeHandles val="exact"/>
        </dgm:presLayoutVars>
      </dgm:prSet>
      <dgm:spPr/>
    </dgm:pt>
    <dgm:pt modelId="{A758AFFB-3C06-9347-B4A0-96B0B302793F}" type="pres">
      <dgm:prSet presAssocID="{90380F78-9700-F243-A95F-DE86BB8CE36F}" presName="node" presStyleLbl="node1" presStyleIdx="0" presStyleCnt="3">
        <dgm:presLayoutVars>
          <dgm:bulletEnabled val="1"/>
        </dgm:presLayoutVars>
      </dgm:prSet>
      <dgm:spPr/>
    </dgm:pt>
    <dgm:pt modelId="{CFA90064-487A-284D-B085-99E4636C88A5}" type="pres">
      <dgm:prSet presAssocID="{4A0679F8-C84E-9142-9F38-E65D99CECA4C}" presName="sibTrans" presStyleLbl="sibTrans2D1" presStyleIdx="0" presStyleCnt="2"/>
      <dgm:spPr/>
    </dgm:pt>
    <dgm:pt modelId="{F3AECB8B-417E-434A-AF43-510F79BA2624}" type="pres">
      <dgm:prSet presAssocID="{4A0679F8-C84E-9142-9F38-E65D99CECA4C}" presName="connectorText" presStyleLbl="sibTrans2D1" presStyleIdx="0" presStyleCnt="2"/>
      <dgm:spPr/>
    </dgm:pt>
    <dgm:pt modelId="{4C634074-1BBD-1A48-A0F8-450C6DD3D007}" type="pres">
      <dgm:prSet presAssocID="{50BA0DE1-0C1B-8645-983C-5C9661152F39}" presName="node" presStyleLbl="node1" presStyleIdx="1" presStyleCnt="3">
        <dgm:presLayoutVars>
          <dgm:bulletEnabled val="1"/>
        </dgm:presLayoutVars>
      </dgm:prSet>
      <dgm:spPr/>
    </dgm:pt>
    <dgm:pt modelId="{516A9CC2-877D-5141-9A9A-7FEC3B5FE4DA}" type="pres">
      <dgm:prSet presAssocID="{43EE5F4A-725D-F044-AF71-A8F4BE7B98A2}" presName="sibTrans" presStyleLbl="sibTrans2D1" presStyleIdx="1" presStyleCnt="2"/>
      <dgm:spPr/>
    </dgm:pt>
    <dgm:pt modelId="{AD960952-6DAB-0E41-BA12-DD367B2A66D3}" type="pres">
      <dgm:prSet presAssocID="{43EE5F4A-725D-F044-AF71-A8F4BE7B98A2}" presName="connectorText" presStyleLbl="sibTrans2D1" presStyleIdx="1" presStyleCnt="2"/>
      <dgm:spPr/>
    </dgm:pt>
    <dgm:pt modelId="{8E9A9B41-9B40-D74B-9FD2-23A7BB0ED7BF}" type="pres">
      <dgm:prSet presAssocID="{E7F88568-8E7C-5C42-B183-9C0E3491BF03}" presName="node" presStyleLbl="node1" presStyleIdx="2" presStyleCnt="3">
        <dgm:presLayoutVars>
          <dgm:bulletEnabled val="1"/>
        </dgm:presLayoutVars>
      </dgm:prSet>
      <dgm:spPr/>
    </dgm:pt>
  </dgm:ptLst>
  <dgm:cxnLst>
    <dgm:cxn modelId="{07382528-36E7-294D-ADC9-20DC9B3D46C6}" type="presOf" srcId="{4A0679F8-C84E-9142-9F38-E65D99CECA4C}" destId="{CFA90064-487A-284D-B085-99E4636C88A5}" srcOrd="0" destOrd="0" presId="urn:microsoft.com/office/officeart/2005/8/layout/process2"/>
    <dgm:cxn modelId="{F1A0E628-1DB6-3042-A3AB-7AD5697B6F55}" type="presOf" srcId="{4F443980-2581-3B43-B99B-FA7755F3E5ED}" destId="{A7D61D66-571A-B042-86BA-E67143C0CE0C}" srcOrd="0" destOrd="0" presId="urn:microsoft.com/office/officeart/2005/8/layout/process2"/>
    <dgm:cxn modelId="{621B4E2B-A425-D447-A71F-276538F66F1C}" srcId="{4F443980-2581-3B43-B99B-FA7755F3E5ED}" destId="{E7F88568-8E7C-5C42-B183-9C0E3491BF03}" srcOrd="2" destOrd="0" parTransId="{9F61B42D-404A-3544-8AB0-E28D2650C9CE}" sibTransId="{BDB1FF62-3133-8F45-90BC-7D16697005A2}"/>
    <dgm:cxn modelId="{B6E51243-9C85-264B-97DC-338F17F0702F}" type="presOf" srcId="{50BA0DE1-0C1B-8645-983C-5C9661152F39}" destId="{4C634074-1BBD-1A48-A0F8-450C6DD3D007}" srcOrd="0" destOrd="0" presId="urn:microsoft.com/office/officeart/2005/8/layout/process2"/>
    <dgm:cxn modelId="{F86CF068-017F-5E45-8E05-9C86B095643C}" type="presOf" srcId="{4A0679F8-C84E-9142-9F38-E65D99CECA4C}" destId="{F3AECB8B-417E-434A-AF43-510F79BA2624}" srcOrd="1" destOrd="0" presId="urn:microsoft.com/office/officeart/2005/8/layout/process2"/>
    <dgm:cxn modelId="{FB8E877A-7E21-3C4C-9C73-9762D69A6822}" type="presOf" srcId="{43EE5F4A-725D-F044-AF71-A8F4BE7B98A2}" destId="{AD960952-6DAB-0E41-BA12-DD367B2A66D3}" srcOrd="1" destOrd="0" presId="urn:microsoft.com/office/officeart/2005/8/layout/process2"/>
    <dgm:cxn modelId="{DC923980-0129-1744-9140-8BA6B0F4E648}" type="presOf" srcId="{43EE5F4A-725D-F044-AF71-A8F4BE7B98A2}" destId="{516A9CC2-877D-5141-9A9A-7FEC3B5FE4DA}" srcOrd="0" destOrd="0" presId="urn:microsoft.com/office/officeart/2005/8/layout/process2"/>
    <dgm:cxn modelId="{206BFC83-4902-5248-8A79-7ADA85C9FA21}" type="presOf" srcId="{90380F78-9700-F243-A95F-DE86BB8CE36F}" destId="{A758AFFB-3C06-9347-B4A0-96B0B302793F}" srcOrd="0" destOrd="0" presId="urn:microsoft.com/office/officeart/2005/8/layout/process2"/>
    <dgm:cxn modelId="{D22BEB9F-A07B-624D-99CE-36BA7FCB71F2}" srcId="{4F443980-2581-3B43-B99B-FA7755F3E5ED}" destId="{90380F78-9700-F243-A95F-DE86BB8CE36F}" srcOrd="0" destOrd="0" parTransId="{5E8B2DBA-AE47-264B-8737-9333F7EC0DE6}" sibTransId="{4A0679F8-C84E-9142-9F38-E65D99CECA4C}"/>
    <dgm:cxn modelId="{43BA6AA3-2B37-7344-BAB6-42BB37FD4002}" srcId="{4F443980-2581-3B43-B99B-FA7755F3E5ED}" destId="{50BA0DE1-0C1B-8645-983C-5C9661152F39}" srcOrd="1" destOrd="0" parTransId="{B27A11E4-18BF-F64B-8C77-5EF0207FA300}" sibTransId="{43EE5F4A-725D-F044-AF71-A8F4BE7B98A2}"/>
    <dgm:cxn modelId="{222E69CC-B495-F145-A1FE-DE6A89A0A496}" type="presOf" srcId="{E7F88568-8E7C-5C42-B183-9C0E3491BF03}" destId="{8E9A9B41-9B40-D74B-9FD2-23A7BB0ED7BF}" srcOrd="0" destOrd="0" presId="urn:microsoft.com/office/officeart/2005/8/layout/process2"/>
    <dgm:cxn modelId="{0D6CEBDF-9CF6-1645-8AAB-5AF59A46ED8E}" type="presParOf" srcId="{A7D61D66-571A-B042-86BA-E67143C0CE0C}" destId="{A758AFFB-3C06-9347-B4A0-96B0B302793F}" srcOrd="0" destOrd="0" presId="urn:microsoft.com/office/officeart/2005/8/layout/process2"/>
    <dgm:cxn modelId="{6B617032-DC21-7549-B9E3-08931BBC1058}" type="presParOf" srcId="{A7D61D66-571A-B042-86BA-E67143C0CE0C}" destId="{CFA90064-487A-284D-B085-99E4636C88A5}" srcOrd="1" destOrd="0" presId="urn:microsoft.com/office/officeart/2005/8/layout/process2"/>
    <dgm:cxn modelId="{AF284746-5CCE-D249-9874-646EF8244C3D}" type="presParOf" srcId="{CFA90064-487A-284D-B085-99E4636C88A5}" destId="{F3AECB8B-417E-434A-AF43-510F79BA2624}" srcOrd="0" destOrd="0" presId="urn:microsoft.com/office/officeart/2005/8/layout/process2"/>
    <dgm:cxn modelId="{8B8DF86A-B3C0-EA4C-B44B-5681412C3BD1}" type="presParOf" srcId="{A7D61D66-571A-B042-86BA-E67143C0CE0C}" destId="{4C634074-1BBD-1A48-A0F8-450C6DD3D007}" srcOrd="2" destOrd="0" presId="urn:microsoft.com/office/officeart/2005/8/layout/process2"/>
    <dgm:cxn modelId="{582307D3-D970-6A44-94E2-BE671BD1158E}" type="presParOf" srcId="{A7D61D66-571A-B042-86BA-E67143C0CE0C}" destId="{516A9CC2-877D-5141-9A9A-7FEC3B5FE4DA}" srcOrd="3" destOrd="0" presId="urn:microsoft.com/office/officeart/2005/8/layout/process2"/>
    <dgm:cxn modelId="{2CC3BD18-7346-AF43-86D8-DF61F2F6D1B3}" type="presParOf" srcId="{516A9CC2-877D-5141-9A9A-7FEC3B5FE4DA}" destId="{AD960952-6DAB-0E41-BA12-DD367B2A66D3}" srcOrd="0" destOrd="0" presId="urn:microsoft.com/office/officeart/2005/8/layout/process2"/>
    <dgm:cxn modelId="{FE617579-EE64-324F-8E4E-58ECCF8E0662}" type="presParOf" srcId="{A7D61D66-571A-B042-86BA-E67143C0CE0C}" destId="{8E9A9B41-9B40-D74B-9FD2-23A7BB0ED7B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8AFFB-3C06-9347-B4A0-96B0B302793F}">
      <dsp:nvSpPr>
        <dsp:cNvPr id="0" name=""/>
        <dsp:cNvSpPr/>
      </dsp:nvSpPr>
      <dsp:spPr>
        <a:xfrm>
          <a:off x="2481341" y="0"/>
          <a:ext cx="2106454" cy="1170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rPr>
            <a:t>lib/</a:t>
          </a:r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rPr>
            <a:t>fs.js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j-cs"/>
          </a:endParaRPr>
        </a:p>
      </dsp:txBody>
      <dsp:txXfrm>
        <a:off x="2515617" y="34276"/>
        <a:ext cx="2037902" cy="1101700"/>
      </dsp:txXfrm>
    </dsp:sp>
    <dsp:sp modelId="{CFA90064-487A-284D-B085-99E4636C88A5}">
      <dsp:nvSpPr>
        <dsp:cNvPr id="0" name=""/>
        <dsp:cNvSpPr/>
      </dsp:nvSpPr>
      <dsp:spPr>
        <a:xfrm rot="5400000">
          <a:off x="3315146" y="1199508"/>
          <a:ext cx="438844" cy="5266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 rot="-5400000">
        <a:off x="3376585" y="1243393"/>
        <a:ext cx="315967" cy="307191"/>
      </dsp:txXfrm>
    </dsp:sp>
    <dsp:sp modelId="{4C634074-1BBD-1A48-A0F8-450C6DD3D007}">
      <dsp:nvSpPr>
        <dsp:cNvPr id="0" name=""/>
        <dsp:cNvSpPr/>
      </dsp:nvSpPr>
      <dsp:spPr>
        <a:xfrm>
          <a:off x="2481341" y="1755378"/>
          <a:ext cx="2106454" cy="1170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node.cc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2515617" y="1789654"/>
        <a:ext cx="2037902" cy="1101700"/>
      </dsp:txXfrm>
    </dsp:sp>
    <dsp:sp modelId="{516A9CC2-877D-5141-9A9A-7FEC3B5FE4DA}">
      <dsp:nvSpPr>
        <dsp:cNvPr id="0" name=""/>
        <dsp:cNvSpPr/>
      </dsp:nvSpPr>
      <dsp:spPr>
        <a:xfrm rot="5400000">
          <a:off x="3315146" y="2954886"/>
          <a:ext cx="438844" cy="5266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 rot="-5400000">
        <a:off x="3376585" y="2998771"/>
        <a:ext cx="315967" cy="307191"/>
      </dsp:txXfrm>
    </dsp:sp>
    <dsp:sp modelId="{8E9A9B41-9B40-D74B-9FD2-23A7BB0ED7BF}">
      <dsp:nvSpPr>
        <dsp:cNvPr id="0" name=""/>
        <dsp:cNvSpPr/>
      </dsp:nvSpPr>
      <dsp:spPr>
        <a:xfrm>
          <a:off x="2481341" y="3510756"/>
          <a:ext cx="2106454" cy="1170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dirty="0" err="1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uv.fs</a:t>
          </a:r>
          <a:endParaRPr lang="zh-CN" altLang="en-US" sz="2800" b="0" kern="1200" dirty="0">
            <a:solidFill>
              <a:srgbClr val="28D9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2515617" y="3545032"/>
        <a:ext cx="2037902" cy="1101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3C40761-B44E-5042-A93D-FA32262E2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F5C9CB-6157-F240-80D0-4527B66A2B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3E3E8-8330-D34A-8A7C-4B8C70AD9F97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23E32B-1659-9042-A764-46F0850D3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313BDA-C5AA-694A-82DD-DB705C7DD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EAB1-7A70-AB4B-9A55-47987689A3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0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426A-9227-924A-94B5-A5881B1F9B1E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A05F-48D9-924B-B61A-95B9553E0B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幻灯片图像占位符 7">
            <a:extLst>
              <a:ext uri="{FF2B5EF4-FFF2-40B4-BE49-F238E27FC236}">
                <a16:creationId xmlns:a16="http://schemas.microsoft.com/office/drawing/2014/main" id="{5872BBF0-8199-7D4B-8F3C-44206CE8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6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A05F-48D9-924B-B61A-95B9553E0BD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4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F53E1CE-3504-6F43-9346-25F746AD5507}"/>
              </a:ext>
            </a:extLst>
          </p:cNvPr>
          <p:cNvSpPr txBox="1"/>
          <p:nvPr userDrawn="1"/>
        </p:nvSpPr>
        <p:spPr>
          <a:xfrm>
            <a:off x="11268635" y="-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EE29D7-DD8E-0C4A-8655-1872A1ADDA5A}"/>
              </a:ext>
            </a:extLst>
          </p:cNvPr>
          <p:cNvSpPr txBox="1"/>
          <p:nvPr userDrawn="1"/>
        </p:nvSpPr>
        <p:spPr>
          <a:xfrm>
            <a:off x="4451159" y="6170852"/>
            <a:ext cx="32896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900" kern="12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algn="ctr"/>
            <a:endParaRPr kumimoji="1" lang="zh-CN" altLang="en-US" sz="8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50B28B-653E-B541-9A36-7E7B588D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956" y="2731253"/>
            <a:ext cx="9377337" cy="947938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1989A-AC88-EB4F-A16F-0D3DF73C2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9781" y="1309842"/>
            <a:ext cx="1592438" cy="5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1AFEE-C98F-EC40-9EE6-360B3058E88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AFB5BB-C2D5-B246-95F4-C5CC66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DA817D-40A2-8040-9EB4-33E0B7A94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93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DC119-5BE4-F649-B830-FAC1FD81F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0805" y="3051175"/>
            <a:ext cx="693039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9C815-B7D1-A342-895B-F3AED4771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8876" y="1054442"/>
            <a:ext cx="10162736" cy="718087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43FB4D-D34E-8347-B46B-028A1F39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7337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15AC5B-CCFD-2948-BF48-668D8B6A21C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07337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2CDF2-54F3-6B42-B378-403BDC0D5CE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507337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29C09B-EC99-514E-AF5E-8C07B0FFA2A2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507337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18EB37-0817-3C44-A9F4-C48DCE6DA38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677880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F54012-2456-CE49-A789-FC040910047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677880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3BA478-DC77-444A-B711-D4E249F7D83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77880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0AEC700-7E4F-6040-8A2C-8DF54EA08D9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677880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233B9-F907-A146-B3D1-C62E96080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4CD7F-3AA6-0A4B-AEFC-7278CE11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4" y="284701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B0F6E9-4E5C-C243-9195-A9BD256F5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708" y="528810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2075B-FD4C-264F-B64B-EAD8AE8C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D3858-E6B2-CE4E-A1D5-3172DBEB5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581" y="799743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08EAB-75F5-4441-9D28-CF5A5EEC8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AE73127-13D2-5842-A2BB-AD0A0596D0A6}"/>
              </a:ext>
            </a:extLst>
          </p:cNvPr>
          <p:cNvSpPr txBox="1"/>
          <p:nvPr userDrawn="1"/>
        </p:nvSpPr>
        <p:spPr>
          <a:xfrm>
            <a:off x="4917408" y="6481026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600" kern="12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endParaRPr kumimoji="1" lang="zh-CN" altLang="en-US" sz="6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45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FCEE5F-5554-8948-82E3-75D2ADE5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391"/>
            <a:ext cx="10515600" cy="1084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23E79D-F77D-FE43-8BA5-1AAD95AE3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8911B1A-BB5F-994D-8E19-208E284B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2A875D-A4E5-2C4D-B830-3BC8A478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C34722-BD9C-214A-92FB-8B810A8E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D88AD04-25CF-DB4A-8180-804E23FD0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A9916D-863D-C44F-8966-AF3E9212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11C0C65-E619-5E48-8104-EF26D4254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9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0F0699-8B1E-9542-B09E-E905A27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82923C-7E9C-994D-BD6E-18E72C4F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ECA715-138F-3E49-9789-538DE82C5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73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623"/>
            </a:gs>
            <a:gs pos="99000">
              <a:srgbClr val="27273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99C619E-A8DB-2E4E-96EC-0CAE3E94F1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03CD2E-0384-5B40-98BD-2BDC5541BAD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B091FA-4B17-804B-8948-1B4E102991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ADF03-0D5A-2F4B-9FAC-C9765C83618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0" r:id="rId4"/>
    <p:sldLayoutId id="2147483656" r:id="rId5"/>
    <p:sldLayoutId id="2147483657" r:id="rId6"/>
    <p:sldLayoutId id="2147483654" r:id="rId7"/>
    <p:sldLayoutId id="2147483655" r:id="rId8"/>
    <p:sldLayoutId id="2147483658" r:id="rId9"/>
    <p:sldLayoutId id="2147483659" r:id="rId10"/>
    <p:sldLayoutId id="21474836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/blob/master/src/node.cc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2C30A0-57FF-8341-A7B1-A058C742C373}"/>
              </a:ext>
            </a:extLst>
          </p:cNvPr>
          <p:cNvSpPr txBox="1"/>
          <p:nvPr/>
        </p:nvSpPr>
        <p:spPr>
          <a:xfrm>
            <a:off x="3406814" y="2253310"/>
            <a:ext cx="5378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6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原理分析</a:t>
            </a:r>
            <a:endParaRPr kumimoji="1" lang="zh-CN" altLang="en-US" sz="3600" spc="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0EE560-F656-6043-831F-8E26F1DFDEBD}"/>
              </a:ext>
            </a:extLst>
          </p:cNvPr>
          <p:cNvSpPr txBox="1"/>
          <p:nvPr/>
        </p:nvSpPr>
        <p:spPr>
          <a:xfrm>
            <a:off x="-6234545" y="-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46B332-FADA-0D48-B70F-563C1971BBA6}"/>
              </a:ext>
            </a:extLst>
          </p:cNvPr>
          <p:cNvSpPr/>
          <p:nvPr/>
        </p:nvSpPr>
        <p:spPr>
          <a:xfrm>
            <a:off x="4507175" y="4406864"/>
            <a:ext cx="3177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Chen Xu </a:t>
            </a:r>
            <a:r>
              <a:rPr lang="zh-CN" altLang="en-US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徐晨</a:t>
            </a:r>
            <a:endParaRPr lang="en-US" altLang="zh-CN" sz="1600" spc="3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1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F84A7AC-BE1B-EA41-AAA7-4F85283C93F0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Poll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阶段功能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E56AE1-F871-0045-B782-CEFDC9AE118D}"/>
              </a:ext>
            </a:extLst>
          </p:cNvPr>
          <p:cNvSpPr txBox="1"/>
          <p:nvPr/>
        </p:nvSpPr>
        <p:spPr>
          <a:xfrm>
            <a:off x="2023110" y="1491297"/>
            <a:ext cx="990123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buFont typeface="+mj-lt"/>
              <a:buAutoNum type="arabicPeriod"/>
            </a:pPr>
            <a:r>
              <a:rPr lang="zh-CN" altLang="en-US" dirty="0"/>
              <a:t>计算应该阻塞和轮询 </a:t>
            </a:r>
            <a:r>
              <a:rPr lang="en" altLang="zh-CN" dirty="0"/>
              <a:t>I/O </a:t>
            </a:r>
            <a:r>
              <a:rPr lang="zh-CN" altLang="en-US" dirty="0"/>
              <a:t>的时间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处理轮询队列里的事件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37D9C4-2D98-A74F-85ED-86521B92CAC0}"/>
              </a:ext>
            </a:extLst>
          </p:cNvPr>
          <p:cNvSpPr txBox="1"/>
          <p:nvPr/>
        </p:nvSpPr>
        <p:spPr>
          <a:xfrm>
            <a:off x="2023110" y="2462541"/>
            <a:ext cx="99012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当事件循环进入轮询阶段且没有计划计时器时，将发生以下两种情况之一：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BE29B-CD0A-3E41-B3EE-D04384E055B1}"/>
              </a:ext>
            </a:extLst>
          </p:cNvPr>
          <p:cNvSpPr txBox="1"/>
          <p:nvPr/>
        </p:nvSpPr>
        <p:spPr>
          <a:xfrm>
            <a:off x="2023109" y="3018286"/>
            <a:ext cx="990123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如果轮询队列不是空的，事件循环将循环访问其回调队列并同步执行它们，直到队列已用尽，或者达到了与系统相关的硬限制。</a:t>
            </a:r>
            <a:endParaRPr lang="en-US" altLang="zh-CN" dirty="0"/>
          </a:p>
          <a:p>
            <a:r>
              <a:rPr lang="zh-CN" altLang="en-US" dirty="0"/>
              <a:t>如果轮询队列是空的，还有两件事发生：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886038-B090-364F-BF3F-8A58D960737A}"/>
              </a:ext>
            </a:extLst>
          </p:cNvPr>
          <p:cNvSpPr txBox="1"/>
          <p:nvPr/>
        </p:nvSpPr>
        <p:spPr>
          <a:xfrm>
            <a:off x="3065621" y="4308191"/>
            <a:ext cx="8993029" cy="1156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buFont typeface="Wingdings" pitchFamily="2" charset="2"/>
              <a:buChar char="p"/>
            </a:pPr>
            <a:r>
              <a:rPr lang="zh-CN" altLang="en-US" sz="1600" dirty="0"/>
              <a:t>如果脚本已按 </a:t>
            </a:r>
            <a:r>
              <a:rPr lang="en" altLang="zh-CN" sz="1600" dirty="0" err="1"/>
              <a:t>setImmediate</a:t>
            </a:r>
            <a:r>
              <a:rPr lang="en" altLang="zh-CN" sz="1600" dirty="0"/>
              <a:t>() </a:t>
            </a:r>
            <a:r>
              <a:rPr lang="zh-CN" altLang="en-US" sz="1600" dirty="0"/>
              <a:t>排定，则事件循环将结束 轮询 阶段，并继续 检查 阶段以执行这些计划脚本。</a:t>
            </a:r>
            <a:endParaRPr lang="en-US" altLang="zh-CN" sz="1600" dirty="0"/>
          </a:p>
          <a:p>
            <a:pPr>
              <a:buFont typeface="Wingdings" pitchFamily="2" charset="2"/>
              <a:buChar char="p"/>
            </a:pPr>
            <a:r>
              <a:rPr lang="zh-CN" altLang="en-US" sz="1600" dirty="0"/>
              <a:t>如果脚本 尚未 按 </a:t>
            </a:r>
            <a:r>
              <a:rPr lang="en" altLang="zh-CN" sz="1600" dirty="0" err="1"/>
              <a:t>setImmediate</a:t>
            </a:r>
            <a:r>
              <a:rPr lang="en" altLang="zh-CN" sz="1600" dirty="0"/>
              <a:t>()</a:t>
            </a:r>
            <a:r>
              <a:rPr lang="zh-CN" altLang="en-US" sz="1600" dirty="0"/>
              <a:t>排定，则事件循环将等待回调添加到队列中，然后立即执行。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F70A81-FD49-8543-8F5C-7122A6933D55}"/>
              </a:ext>
            </a:extLst>
          </p:cNvPr>
          <p:cNvSpPr txBox="1"/>
          <p:nvPr/>
        </p:nvSpPr>
        <p:spPr>
          <a:xfrm>
            <a:off x="2023109" y="5598096"/>
            <a:ext cx="990123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None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一旦轮询队列为空，事件循环将检查 </a:t>
            </a:r>
            <a:r>
              <a:rPr lang="en-US" altLang="zh-CN" dirty="0"/>
              <a:t>_</a:t>
            </a:r>
            <a:r>
              <a:rPr lang="zh-CN" altLang="en-US" dirty="0"/>
              <a:t>已达到时间阈值的计时器</a:t>
            </a:r>
            <a:r>
              <a:rPr lang="en-US" altLang="zh-CN" dirty="0"/>
              <a:t>_</a:t>
            </a:r>
            <a:r>
              <a:rPr lang="zh-CN" altLang="en-US" dirty="0"/>
              <a:t>。如果一个或多个计时器已准备就绪，则事件循环将绕回计时器阶段以执行这些计时器的回调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38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D5720E88-BC82-5449-94F4-14E26F7FCB3C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Loop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4DBE2E-BE58-9E4E-8F82-A0CA13B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60" y="1630712"/>
            <a:ext cx="8768080" cy="47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D68A5CCA-DBC1-FF48-B433-F30F5146B87F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A0FB63-7070-B34C-AD14-CA0D358F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10" y="1508760"/>
            <a:ext cx="6215380" cy="46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3B2A2DE-2870-9346-BB20-7EA9644F5B36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931E01-78C0-AC47-AC00-143C834B2807}"/>
              </a:ext>
            </a:extLst>
          </p:cNvPr>
          <p:cNvSpPr txBox="1"/>
          <p:nvPr/>
        </p:nvSpPr>
        <p:spPr>
          <a:xfrm>
            <a:off x="1145381" y="1605291"/>
            <a:ext cx="9901237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  <a:defRPr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" altLang="zh-CN" dirty="0"/>
              <a:t>Node.js </a:t>
            </a:r>
            <a:r>
              <a:rPr lang="zh-CN" altLang="en-US" dirty="0"/>
              <a:t>通过 </a:t>
            </a:r>
            <a:r>
              <a:rPr lang="en" altLang="zh-CN" dirty="0" err="1"/>
              <a:t>libuv</a:t>
            </a:r>
            <a:r>
              <a:rPr lang="en" altLang="zh-CN" dirty="0"/>
              <a:t> </a:t>
            </a:r>
            <a:r>
              <a:rPr lang="zh-CN" altLang="en-US" dirty="0"/>
              <a:t>来处理与操作系统的交互，并且因此具备了异步、非阻塞、事件驱动的能力。因此，</a:t>
            </a:r>
            <a:r>
              <a:rPr lang="en" altLang="zh-CN" dirty="0"/>
              <a:t>NodeJS</a:t>
            </a:r>
            <a:r>
              <a:rPr lang="zh-CN" altLang="en-US" dirty="0"/>
              <a:t>能响应大量的并发请求。所以，</a:t>
            </a:r>
            <a:r>
              <a:rPr lang="en" altLang="zh-CN" dirty="0"/>
              <a:t>NodeJS</a:t>
            </a:r>
            <a:r>
              <a:rPr lang="zh-CN" altLang="en-US" dirty="0"/>
              <a:t>适合运用在高并发、</a:t>
            </a:r>
            <a:r>
              <a:rPr lang="en" altLang="zh-CN" dirty="0"/>
              <a:t>I/O</a:t>
            </a:r>
            <a:r>
              <a:rPr lang="zh-CN" altLang="en-US" dirty="0"/>
              <a:t>密集、少量业务逻辑的场景。</a:t>
            </a:r>
          </a:p>
          <a:p>
            <a:r>
              <a:rPr lang="zh-CN" altLang="en-US" dirty="0"/>
              <a:t>上面提到，如果是 </a:t>
            </a:r>
            <a:r>
              <a:rPr lang="en" altLang="zh-CN" dirty="0"/>
              <a:t>I/O </a:t>
            </a:r>
            <a:r>
              <a:rPr lang="zh-CN" altLang="en-US" dirty="0"/>
              <a:t>任务，</a:t>
            </a:r>
            <a:r>
              <a:rPr lang="en" altLang="zh-CN" dirty="0"/>
              <a:t>Node.js </a:t>
            </a:r>
            <a:r>
              <a:rPr lang="zh-CN" altLang="en-US" dirty="0"/>
              <a:t>就把任务交给线程池来异步处理，高效简单，因此 </a:t>
            </a:r>
            <a:r>
              <a:rPr lang="en" altLang="zh-CN" dirty="0"/>
              <a:t>Node.js </a:t>
            </a:r>
            <a:r>
              <a:rPr lang="zh-CN" altLang="en-US" dirty="0"/>
              <a:t>适合处理</a:t>
            </a:r>
            <a:r>
              <a:rPr lang="en" altLang="zh-CN" dirty="0"/>
              <a:t>I/O</a:t>
            </a:r>
            <a:r>
              <a:rPr lang="zh-CN" altLang="en-US" dirty="0"/>
              <a:t>密集型任务。但不是所有的任务都是 </a:t>
            </a:r>
            <a:r>
              <a:rPr lang="en" altLang="zh-CN" dirty="0"/>
              <a:t>I/O </a:t>
            </a:r>
            <a:r>
              <a:rPr lang="zh-CN" altLang="en-US" dirty="0"/>
              <a:t>密集型任务，当碰到</a:t>
            </a:r>
            <a:r>
              <a:rPr lang="en" altLang="zh-CN" dirty="0"/>
              <a:t>CPU</a:t>
            </a:r>
            <a:r>
              <a:rPr lang="zh-CN" altLang="en-US" dirty="0"/>
              <a:t>密集型任务时，即只用</a:t>
            </a:r>
            <a:r>
              <a:rPr lang="en" altLang="zh-CN" dirty="0"/>
              <a:t>CPU</a:t>
            </a:r>
            <a:r>
              <a:rPr lang="zh-CN" altLang="en-US" dirty="0"/>
              <a:t>计算的操作，比如要对数据加解密</a:t>
            </a:r>
            <a:r>
              <a:rPr lang="en-US" altLang="zh-CN" dirty="0"/>
              <a:t>(</a:t>
            </a:r>
            <a:r>
              <a:rPr lang="en" altLang="zh-CN" dirty="0" err="1"/>
              <a:t>node.bcrypt.js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数据压缩和解压</a:t>
            </a:r>
            <a:r>
              <a:rPr lang="en-US" altLang="zh-CN" dirty="0"/>
              <a:t>(</a:t>
            </a:r>
            <a:r>
              <a:rPr lang="en" altLang="zh-CN" dirty="0"/>
              <a:t>node-tar)</a:t>
            </a:r>
            <a:r>
              <a:rPr lang="zh-CN" altLang="en" dirty="0"/>
              <a:t>，</a:t>
            </a:r>
            <a:r>
              <a:rPr lang="zh-CN" altLang="en-US" dirty="0"/>
              <a:t>这时 </a:t>
            </a:r>
            <a:r>
              <a:rPr lang="en" altLang="zh-CN" dirty="0"/>
              <a:t>Node.js </a:t>
            </a:r>
            <a:r>
              <a:rPr lang="zh-CN" altLang="en-US" dirty="0"/>
              <a:t>就会亲自处理，一个一个的计算，前面的任务没有执行完，后面的任务就只能干等着 。</a:t>
            </a:r>
          </a:p>
        </p:txBody>
      </p:sp>
    </p:spTree>
    <p:extLst>
      <p:ext uri="{BB962C8B-B14F-4D97-AF65-F5344CB8AC3E}">
        <p14:creationId xmlns:p14="http://schemas.microsoft.com/office/powerpoint/2010/main" val="17397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8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">
            <a:extLst>
              <a:ext uri="{FF2B5EF4-FFF2-40B4-BE49-F238E27FC236}">
                <a16:creationId xmlns:a16="http://schemas.microsoft.com/office/drawing/2014/main" id="{6AE18B18-107F-F640-ACCE-1854489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524" y="760223"/>
            <a:ext cx="8588953" cy="634237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rgbClr val="28D900"/>
                </a:solidFill>
              </a:rPr>
              <a:t>Node.js</a:t>
            </a:r>
            <a:r>
              <a:rPr lang="zh-CN" altLang="en-US" sz="3600" dirty="0">
                <a:solidFill>
                  <a:srgbClr val="28D900"/>
                </a:solidFill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53877A-33E6-094C-917B-2E8753D29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39290"/>
            <a:ext cx="5219700" cy="3390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260C1-D7E3-4E41-8142-678E5F055A03}"/>
              </a:ext>
            </a:extLst>
          </p:cNvPr>
          <p:cNvSpPr txBox="1"/>
          <p:nvPr/>
        </p:nvSpPr>
        <p:spPr>
          <a:xfrm>
            <a:off x="6186410" y="1851660"/>
            <a:ext cx="55826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标准库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源码中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lib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目录可看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172688-DE13-F445-9607-C861A01766B6}"/>
              </a:ext>
            </a:extLst>
          </p:cNvPr>
          <p:cNvSpPr txBox="1"/>
          <p:nvPr/>
        </p:nvSpPr>
        <p:spPr>
          <a:xfrm>
            <a:off x="6186410" y="2330564"/>
            <a:ext cx="558268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Han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bindings: </a:t>
            </a:r>
            <a:r>
              <a:rPr lang="en-US" altLang="zh-Hans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与底层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c/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c++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沟通的关键，实现在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hlinkClick r:id="rId3"/>
              </a:rPr>
              <a:t>node.cc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EAF1-44E1-3442-BDF1-483E58506081}"/>
              </a:ext>
            </a:extLst>
          </p:cNvPr>
          <p:cNvSpPr txBox="1"/>
          <p:nvPr/>
        </p:nvSpPr>
        <p:spPr>
          <a:xfrm>
            <a:off x="6186410" y="3236397"/>
            <a:ext cx="55826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V8: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-US" altLang="zh-Han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能够在非浏览器运行的环境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B9F3ED-020B-684C-A5D1-F2DCC4CFB9B8}"/>
              </a:ext>
            </a:extLst>
          </p:cNvPr>
          <p:cNvSpPr txBox="1"/>
          <p:nvPr/>
        </p:nvSpPr>
        <p:spPr>
          <a:xfrm>
            <a:off x="6186410" y="3695305"/>
            <a:ext cx="558268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libuv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为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提供了跨平台，线程池，事件池，异步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等能力，是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如此强大的关键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96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597EBB4A-9E39-6549-8AF9-CF79C6FFE13F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与操作系统交互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265EA-63CB-E846-BFCF-22DA751C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75" y="1490917"/>
            <a:ext cx="3471418" cy="6591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300FDF-4680-FB4E-B950-BE2DE460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75" y="2197545"/>
            <a:ext cx="3471418" cy="4221244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103CEA8-6672-D74D-AADA-E1150E7E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112695"/>
              </p:ext>
            </p:extLst>
          </p:nvPr>
        </p:nvGraphicFramePr>
        <p:xfrm>
          <a:off x="4818062" y="1490917"/>
          <a:ext cx="7069138" cy="468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015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E6EB6073-9E2A-0C49-B074-DD4C285EFD43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阶段小结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5F2329-1EF6-C842-81E0-5785DED9A852}"/>
              </a:ext>
            </a:extLst>
          </p:cNvPr>
          <p:cNvSpPr txBox="1"/>
          <p:nvPr/>
        </p:nvSpPr>
        <p:spPr>
          <a:xfrm>
            <a:off x="909598" y="1523047"/>
            <a:ext cx="5543628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Node.js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的单线程实际指的只是自生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JS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运行环境的单线程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实际上是通过</a:t>
            </a:r>
            <a:r>
              <a:rPr lang="en-US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libuv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中的线程池以及它的事件循环来执行的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线程池默认大小是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</a:t>
            </a:r>
            <a:r>
              <a:rPr lang="zh-Hans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，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所以同时只能有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4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个线程去执行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工作，可以通过设置环境变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UV_THREADPOOL_SIZE</a:t>
            </a:r>
            <a:r>
              <a:rPr lang="zh-CN" altLang="e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来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控制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B8DB8-55E0-2345-AD41-6ED13B2D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8" y="1306146"/>
            <a:ext cx="5138920" cy="5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F95750B9-F296-2648-BF4A-A1A286C4DBC7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Loop</a:t>
            </a:r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5EA62-F1EE-8F41-AE4C-1BDABE21F6D4}"/>
              </a:ext>
            </a:extLst>
          </p:cNvPr>
          <p:cNvSpPr txBox="1"/>
          <p:nvPr/>
        </p:nvSpPr>
        <p:spPr>
          <a:xfrm>
            <a:off x="1305555" y="1714500"/>
            <a:ext cx="9580890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所有任务都在主线程上执行，形成一个执行栈（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execution context stack</a:t>
            </a:r>
            <a:r>
              <a:rPr lang="zh-CN" altLang="e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主线程之外，还存在一个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queue</a:t>
            </a:r>
            <a:r>
              <a:rPr lang="zh-CN" altLang="e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系统把异步任务放到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之中，然后主线程继续执行后续的任务。 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一旦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执行栈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中的所有任务执行完毕，系统就会读取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。如果这个时候，异步任务已经结束了等待状态，就会从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任务队列</a:t>
            </a:r>
            <a:r>
              <a:rPr lang="en-US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进入执行栈，恢复执行。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主线程不断重复上面的第三步。</a:t>
            </a: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18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AD8C53B-77DE-F148-86AB-FE7366955032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Loop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执行顺序</a:t>
            </a:r>
            <a:endParaRPr lang="en-US" altLang="zh-CN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6BE091-FF91-7949-B0FA-40CEFFC2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8" y="1582737"/>
            <a:ext cx="4360878" cy="4518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9BE97E-F943-4F40-B744-576D7A3A9F69}"/>
              </a:ext>
            </a:extLst>
          </p:cNvPr>
          <p:cNvSpPr txBox="1"/>
          <p:nvPr/>
        </p:nvSpPr>
        <p:spPr>
          <a:xfrm>
            <a:off x="5824498" y="1582737"/>
            <a:ext cx="6191289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timers: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setTimeOut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setInterval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中到期的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callback.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 callbacks: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上一轮循环中有少数的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I/O callback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会被延迟到这一轮执行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idle,prepare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内部调用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轮询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(poll):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检索新的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事件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;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执行与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I/O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相关的回调（几乎所有情况下，除了关闭的回调函数，它们由计时器和 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setImmediate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()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排定的之外），其余情况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node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将在此处阻塞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check: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</a:t>
            </a:r>
            <a:r>
              <a:rPr lang="en-US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setImmediate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callback</a:t>
            </a:r>
          </a:p>
          <a:p>
            <a:pPr marL="342900" indent="-342900">
              <a:lnSpc>
                <a:spcPct val="15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close callbacks: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执行比如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socket.on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('close', ...)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的回调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83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C106B925-B40C-1B45-B77A-0C172346A7C8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 Loop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源码分析</a:t>
            </a:r>
            <a:endParaRPr lang="en-US" altLang="zh-CN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sz="36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89F81-3D4E-9D48-9108-20B2C4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0" y="1394460"/>
            <a:ext cx="5305059" cy="50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5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F1E6DF82-8334-1745-BC40-EE37C6171C9C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Timer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59516B-D567-5E4E-9946-42AAEA71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20" y="2372244"/>
            <a:ext cx="5429555" cy="10617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03FD72-2267-474D-9FF1-BDD087E9E94B}"/>
              </a:ext>
            </a:extLst>
          </p:cNvPr>
          <p:cNvSpPr txBox="1"/>
          <p:nvPr/>
        </p:nvSpPr>
        <p:spPr>
          <a:xfrm>
            <a:off x="1586520" y="1394460"/>
            <a:ext cx="880395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假设调用了 </a:t>
            </a:r>
            <a:r>
              <a:rPr lang="en" altLang="zh-CN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setTimeout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次创建了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个定时器，分别相对于时间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来说 </a:t>
            </a:r>
            <a:r>
              <a:rPr lang="en-US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100, 200, 300, 400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的差值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8822D2-1613-3243-B854-96B0CB044CAA}"/>
              </a:ext>
            </a:extLst>
          </p:cNvPr>
          <p:cNvSpPr txBox="1"/>
          <p:nvPr/>
        </p:nvSpPr>
        <p:spPr>
          <a:xfrm>
            <a:off x="1586519" y="3640211"/>
            <a:ext cx="8803957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假设事件循环在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t+250 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进入到了计时器阶段。它会首先看下计时器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t+100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但是现在时间是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t+250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因此它将执行绑定在计时器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上的回调。然后去检查计时器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发现它的过期时间是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t+200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因此也会执行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的回调。现在它会检查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发现它的过期时间是 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t+300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因此将离开它。事件循环不会去检查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zh-CN" altLang="e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因为计时器都是按升序排好的；因此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的阈值比 </a:t>
            </a:r>
            <a:r>
              <a:rPr lang="en" altLang="zh-CN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zh-CN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大。然而这个阶段有一个系统相关的硬限制，如果达到系统依赖最大限制数量，即使有未执行的计时器，它也会移到下一阶段</a:t>
            </a:r>
            <a:r>
              <a:rPr lang="zh-Hans" altLang="en-US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17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05702A4-47D3-C84A-BA20-7BBC4D2664A8}"/>
              </a:ext>
            </a:extLst>
          </p:cNvPr>
          <p:cNvSpPr txBox="1">
            <a:spLocks/>
          </p:cNvSpPr>
          <p:nvPr/>
        </p:nvSpPr>
        <p:spPr>
          <a:xfrm>
            <a:off x="1801524" y="760223"/>
            <a:ext cx="8588953" cy="6342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Timer</a:t>
            </a:r>
            <a:r>
              <a:rPr lang="zh-CN" altLang="en-US" sz="36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9744C-1884-2E40-8262-F458C33D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13840"/>
            <a:ext cx="7797800" cy="4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725</Words>
  <Application>Microsoft Macintosh PowerPoint</Application>
  <PresentationFormat>宽屏</PresentationFormat>
  <Paragraphs>47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Microsoft YaHei</vt:lpstr>
      <vt:lpstr>Microsoft YaHei Light</vt:lpstr>
      <vt:lpstr>Arial</vt:lpstr>
      <vt:lpstr>Wingdings</vt:lpstr>
      <vt:lpstr>Office 主题​​</vt:lpstr>
      <vt:lpstr>PowerPoint 演示文稿</vt:lpstr>
      <vt:lpstr>Node.js结构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用户</cp:lastModifiedBy>
  <cp:revision>237</cp:revision>
  <dcterms:created xsi:type="dcterms:W3CDTF">2018-07-03T08:49:45Z</dcterms:created>
  <dcterms:modified xsi:type="dcterms:W3CDTF">2019-05-29T07:25:18Z</dcterms:modified>
</cp:coreProperties>
</file>